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batecoaches.org/" TargetMode="External"/><Relationship Id="rId2" Type="http://schemas.openxmlformats.org/officeDocument/2006/relationships/hyperlink" Target="http://www.kansasspeech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illennialsd.com/" TargetMode="External"/><Relationship Id="rId2" Type="http://schemas.openxmlformats.org/officeDocument/2006/relationships/hyperlink" Target="https://openev.debatecoache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cdebate.com/" TargetMode="External"/><Relationship Id="rId4" Type="http://schemas.openxmlformats.org/officeDocument/2006/relationships/hyperlink" Target="http://www.bigskydebate.co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F66AA-E6C4-4193-9485-1F79866E8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719" y="802298"/>
            <a:ext cx="11611992" cy="2541431"/>
          </a:xfrm>
        </p:spPr>
        <p:txBody>
          <a:bodyPr/>
          <a:lstStyle/>
          <a:p>
            <a:r>
              <a:rPr lang="en-US" dirty="0"/>
              <a:t>Teaching novice debate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3FA927-3AA8-46AF-B1A1-BE6C389524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29824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Betsy Dutton- Sterling HS</a:t>
            </a:r>
          </a:p>
          <a:p>
            <a:r>
              <a:rPr lang="en-US" b="1" dirty="0"/>
              <a:t>Melissa </a:t>
            </a:r>
            <a:r>
              <a:rPr lang="en-US" b="1" dirty="0" err="1"/>
              <a:t>Loepp</a:t>
            </a:r>
            <a:r>
              <a:rPr lang="en-US" b="1" dirty="0"/>
              <a:t>- Nickerson HS</a:t>
            </a:r>
          </a:p>
          <a:p>
            <a:r>
              <a:rPr lang="en-US" b="1" dirty="0"/>
              <a:t>Russ Tidwell- Garden City HS</a:t>
            </a:r>
          </a:p>
        </p:txBody>
      </p:sp>
    </p:spTree>
    <p:extLst>
      <p:ext uri="{BB962C8B-B14F-4D97-AF65-F5344CB8AC3E}">
        <p14:creationId xmlns:p14="http://schemas.microsoft.com/office/powerpoint/2010/main" val="414093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A6A9C-583A-4FE1-9266-2A44132DF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EF67A-212A-4B6B-951A-AC1086404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56594"/>
          </a:xfrm>
        </p:spPr>
        <p:txBody>
          <a:bodyPr/>
          <a:lstStyle/>
          <a:p>
            <a:r>
              <a:rPr lang="en-US" b="1" dirty="0"/>
              <a:t>Mentor Coach</a:t>
            </a:r>
          </a:p>
          <a:p>
            <a:r>
              <a:rPr lang="en-US" b="1" dirty="0"/>
              <a:t>Talk to Coaches- Ask Questions</a:t>
            </a:r>
          </a:p>
          <a:p>
            <a:r>
              <a:rPr lang="en-US" b="1" dirty="0"/>
              <a:t>Beg, Borrow, and Steal* (*With Credit)</a:t>
            </a:r>
          </a:p>
          <a:p>
            <a:r>
              <a:rPr lang="en-US" b="1" dirty="0"/>
              <a:t>Set Goals</a:t>
            </a:r>
          </a:p>
          <a:p>
            <a:r>
              <a:rPr lang="en-US" b="1" dirty="0"/>
              <a:t>Learn By Doing</a:t>
            </a:r>
          </a:p>
          <a:p>
            <a:pPr lvl="1"/>
            <a:r>
              <a:rPr lang="en-US" b="1" dirty="0"/>
              <a:t>Telling Them vs. Making Them Do</a:t>
            </a:r>
          </a:p>
          <a:p>
            <a:pPr lvl="1"/>
            <a:r>
              <a:rPr lang="en-US" b="1" dirty="0"/>
              <a:t>Mistakes Are OK</a:t>
            </a:r>
          </a:p>
          <a:p>
            <a:pPr lvl="1"/>
            <a:r>
              <a:rPr lang="en-US" b="1" dirty="0"/>
              <a:t>Watch Debates- Judge!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3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1B9-9B5A-4D3D-BDFF-F417F9FD5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Curriculum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ABD86-9B8C-4F84-8961-7EA94C018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73" y="2015732"/>
            <a:ext cx="10566582" cy="3450613"/>
          </a:xfrm>
        </p:spPr>
        <p:txBody>
          <a:bodyPr>
            <a:normAutofit/>
          </a:bodyPr>
          <a:lstStyle/>
          <a:p>
            <a:r>
              <a:rPr lang="en-US" sz="2400" b="1" dirty="0"/>
              <a:t>Dropbox share- NSDA rough drafts and Russ’ Debate I teaching files</a:t>
            </a:r>
          </a:p>
          <a:p>
            <a:r>
              <a:rPr lang="en-US" sz="2400" b="1" dirty="0"/>
              <a:t>KSCA website- </a:t>
            </a:r>
            <a:r>
              <a:rPr lang="en-US" sz="2400" b="1" dirty="0">
                <a:hlinkClick r:id="rId2"/>
              </a:rPr>
              <a:t>www.kansasspeech.org</a:t>
            </a:r>
            <a:r>
              <a:rPr lang="en-US" sz="2400" b="1" dirty="0"/>
              <a:t> </a:t>
            </a:r>
          </a:p>
          <a:p>
            <a:r>
              <a:rPr lang="en-US" sz="2400" b="1" dirty="0"/>
              <a:t>NDCA- </a:t>
            </a:r>
            <a:r>
              <a:rPr lang="en-US" sz="2400" b="1" dirty="0">
                <a:hlinkClick r:id="rId3"/>
              </a:rPr>
              <a:t>www.debatecoaches.org</a:t>
            </a:r>
            <a:endParaRPr lang="en-US" sz="2400" b="1" dirty="0"/>
          </a:p>
          <a:p>
            <a:r>
              <a:rPr lang="en-US" sz="2400" b="1" dirty="0"/>
              <a:t>Go, Fight, Win! Novice Debate Videos- </a:t>
            </a:r>
            <a:r>
              <a:rPr lang="en-US" sz="2400" b="1" dirty="0" err="1"/>
              <a:t>Youtube</a:t>
            </a:r>
            <a:r>
              <a:rPr lang="en-US" sz="2400" b="1" dirty="0"/>
              <a:t> channel</a:t>
            </a:r>
          </a:p>
          <a:p>
            <a:r>
              <a:rPr lang="en-US" sz="2400" b="1" dirty="0"/>
              <a:t>National Speech and Debate Association- Resource Package</a:t>
            </a:r>
          </a:p>
        </p:txBody>
      </p:sp>
    </p:spTree>
    <p:extLst>
      <p:ext uri="{BB962C8B-B14F-4D97-AF65-F5344CB8AC3E}">
        <p14:creationId xmlns:p14="http://schemas.microsoft.com/office/powerpoint/2010/main" val="353150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11B9-9B5A-4D3D-BDFF-F417F9FD5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Evidence  And Topic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ABD86-9B8C-4F84-8961-7EA94C018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73" y="2015732"/>
            <a:ext cx="10566582" cy="3450613"/>
          </a:xfrm>
        </p:spPr>
        <p:txBody>
          <a:bodyPr>
            <a:normAutofit/>
          </a:bodyPr>
          <a:lstStyle/>
          <a:p>
            <a:r>
              <a:rPr lang="en-US" sz="2400" b="1" dirty="0"/>
              <a:t>Open Evidence Project- </a:t>
            </a:r>
            <a:r>
              <a:rPr lang="en-US" sz="2400" b="1" dirty="0">
                <a:hlinkClick r:id="rId2"/>
              </a:rPr>
              <a:t>https://openev.debatecoaches.org/</a:t>
            </a:r>
            <a:endParaRPr lang="en-US" sz="2400" b="1" dirty="0"/>
          </a:p>
          <a:p>
            <a:r>
              <a:rPr lang="en-US" sz="2400" b="1" dirty="0"/>
              <a:t>Millennial Speech and Debate- </a:t>
            </a:r>
            <a:r>
              <a:rPr lang="en-US" sz="2400" b="1" dirty="0">
                <a:hlinkClick r:id="rId3"/>
              </a:rPr>
              <a:t>https://millennialsd.com/</a:t>
            </a:r>
            <a:endParaRPr lang="en-US" sz="2400" b="1" dirty="0"/>
          </a:p>
          <a:p>
            <a:r>
              <a:rPr lang="en-US" sz="2400" b="1" dirty="0"/>
              <a:t>Traditional Handbooks</a:t>
            </a:r>
          </a:p>
          <a:p>
            <a:pPr lvl="1"/>
            <a:r>
              <a:rPr lang="en-US" sz="2200" b="1" dirty="0"/>
              <a:t>Big Sky Debate- </a:t>
            </a:r>
            <a:r>
              <a:rPr lang="en-US" sz="2200" b="1" dirty="0">
                <a:hlinkClick r:id="rId4"/>
              </a:rPr>
              <a:t>www.bigskydebate.com</a:t>
            </a:r>
            <a:endParaRPr lang="en-US" sz="2200" b="1" dirty="0"/>
          </a:p>
          <a:p>
            <a:pPr lvl="1"/>
            <a:r>
              <a:rPr lang="en-US" sz="2200" b="1" dirty="0"/>
              <a:t>West Coast Publishing- </a:t>
            </a:r>
            <a:r>
              <a:rPr lang="en-US" sz="2200" b="1" dirty="0">
                <a:hlinkClick r:id="rId5"/>
              </a:rPr>
              <a:t>www.wcdebate</a:t>
            </a:r>
            <a:r>
              <a:rPr lang="en-US" sz="2200" b="1">
                <a:hlinkClick r:id="rId5"/>
              </a:rPr>
              <a:t>.com</a:t>
            </a:r>
            <a:endParaRPr lang="en-US" sz="2200" b="1"/>
          </a:p>
        </p:txBody>
      </p:sp>
    </p:spTree>
    <p:extLst>
      <p:ext uri="{BB962C8B-B14F-4D97-AF65-F5344CB8AC3E}">
        <p14:creationId xmlns:p14="http://schemas.microsoft.com/office/powerpoint/2010/main" val="296778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F66AA-E6C4-4193-9485-1F79866E8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719" y="802298"/>
            <a:ext cx="11611992" cy="2541431"/>
          </a:xfrm>
        </p:spPr>
        <p:txBody>
          <a:bodyPr/>
          <a:lstStyle/>
          <a:p>
            <a:r>
              <a:rPr lang="en-US" dirty="0"/>
              <a:t>Teaching novice debate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3FA927-3AA8-46AF-B1A1-BE6C389524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29824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Betsy Dutton- Sterling HS</a:t>
            </a:r>
          </a:p>
          <a:p>
            <a:r>
              <a:rPr lang="en-US" b="1" dirty="0"/>
              <a:t>Melissa </a:t>
            </a:r>
            <a:r>
              <a:rPr lang="en-US" b="1" dirty="0" err="1"/>
              <a:t>Loepp</a:t>
            </a:r>
            <a:r>
              <a:rPr lang="en-US" b="1" dirty="0"/>
              <a:t>- Nickerson HS</a:t>
            </a:r>
          </a:p>
          <a:p>
            <a:r>
              <a:rPr lang="en-US" b="1" dirty="0"/>
              <a:t>Russ Tidwell- Garden City HS</a:t>
            </a:r>
          </a:p>
        </p:txBody>
      </p:sp>
    </p:spTree>
    <p:extLst>
      <p:ext uri="{BB962C8B-B14F-4D97-AF65-F5344CB8AC3E}">
        <p14:creationId xmlns:p14="http://schemas.microsoft.com/office/powerpoint/2010/main" val="106254340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32</TotalTime>
  <Words>159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Gallery</vt:lpstr>
      <vt:lpstr>Teaching novice debate</vt:lpstr>
      <vt:lpstr>General Advice</vt:lpstr>
      <vt:lpstr>Curriculum Resources</vt:lpstr>
      <vt:lpstr>Evidence  And Topic Resources</vt:lpstr>
      <vt:lpstr>Teaching novice debate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novice debate</dc:title>
  <dc:creator>Tidwell, Russ</dc:creator>
  <cp:lastModifiedBy>Tidwell, Russ</cp:lastModifiedBy>
  <cp:revision>5</cp:revision>
  <dcterms:created xsi:type="dcterms:W3CDTF">2017-09-08T04:17:04Z</dcterms:created>
  <dcterms:modified xsi:type="dcterms:W3CDTF">2017-09-08T04:49:33Z</dcterms:modified>
</cp:coreProperties>
</file>