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ris" userId="87640c17f498cbb5" providerId="LiveId" clId="{8D8E5C02-1A22-4CFC-96CE-E0AE61992399}"/>
    <pc:docChg chg="custSel addSld modSld">
      <pc:chgData name="Michael Harris" userId="87640c17f498cbb5" providerId="LiveId" clId="{8D8E5C02-1A22-4CFC-96CE-E0AE61992399}" dt="2017-09-08T15:32:01.108" v="497" actId="20577"/>
      <pc:docMkLst>
        <pc:docMk/>
      </pc:docMkLst>
      <pc:sldChg chg="modSp">
        <pc:chgData name="Michael Harris" userId="87640c17f498cbb5" providerId="LiveId" clId="{8D8E5C02-1A22-4CFC-96CE-E0AE61992399}" dt="2017-09-08T15:32:01.108" v="497" actId="20577"/>
        <pc:sldMkLst>
          <pc:docMk/>
          <pc:sldMk cId="1943060348" sldId="260"/>
        </pc:sldMkLst>
        <pc:spChg chg="mod">
          <ac:chgData name="Michael Harris" userId="87640c17f498cbb5" providerId="LiveId" clId="{8D8E5C02-1A22-4CFC-96CE-E0AE61992399}" dt="2017-09-08T15:32:01.108" v="497" actId="20577"/>
          <ac:spMkLst>
            <pc:docMk/>
            <pc:sldMk cId="1943060348" sldId="260"/>
            <ac:spMk id="3" creationId="{4324CD5B-3FCC-4EDA-9800-81E117A5F3F4}"/>
          </ac:spMkLst>
        </pc:spChg>
      </pc:sldChg>
      <pc:sldChg chg="modSp">
        <pc:chgData name="Michael Harris" userId="87640c17f498cbb5" providerId="LiveId" clId="{8D8E5C02-1A22-4CFC-96CE-E0AE61992399}" dt="2017-09-08T15:28:18.036" v="427" actId="27636"/>
        <pc:sldMkLst>
          <pc:docMk/>
          <pc:sldMk cId="208534183" sldId="261"/>
        </pc:sldMkLst>
        <pc:spChg chg="mod">
          <ac:chgData name="Michael Harris" userId="87640c17f498cbb5" providerId="LiveId" clId="{8D8E5C02-1A22-4CFC-96CE-E0AE61992399}" dt="2017-09-08T15:28:18.036" v="427" actId="27636"/>
          <ac:spMkLst>
            <pc:docMk/>
            <pc:sldMk cId="208534183" sldId="261"/>
            <ac:spMk id="3" creationId="{99C1B258-4D88-41E7-93EE-17D266EEBD97}"/>
          </ac:spMkLst>
        </pc:spChg>
      </pc:sldChg>
      <pc:sldChg chg="modSp add">
        <pc:chgData name="Michael Harris" userId="87640c17f498cbb5" providerId="LiveId" clId="{8D8E5C02-1A22-4CFC-96CE-E0AE61992399}" dt="2017-09-08T15:26:02.468" v="300" actId="20577"/>
        <pc:sldMkLst>
          <pc:docMk/>
          <pc:sldMk cId="3414133917" sldId="262"/>
        </pc:sldMkLst>
        <pc:spChg chg="mod">
          <ac:chgData name="Michael Harris" userId="87640c17f498cbb5" providerId="LiveId" clId="{8D8E5C02-1A22-4CFC-96CE-E0AE61992399}" dt="2017-09-08T15:23:47.292" v="42" actId="20577"/>
          <ac:spMkLst>
            <pc:docMk/>
            <pc:sldMk cId="3414133917" sldId="262"/>
            <ac:spMk id="2" creationId="{5230F0F9-ACA2-4E84-A560-E75A44A0D503}"/>
          </ac:spMkLst>
        </pc:spChg>
        <pc:spChg chg="mod">
          <ac:chgData name="Michael Harris" userId="87640c17f498cbb5" providerId="LiveId" clId="{8D8E5C02-1A22-4CFC-96CE-E0AE61992399}" dt="2017-09-08T15:26:02.468" v="300" actId="20577"/>
          <ac:spMkLst>
            <pc:docMk/>
            <pc:sldMk cId="3414133917" sldId="262"/>
            <ac:spMk id="3" creationId="{7C190B36-0181-48EE-94D9-E4F32779F9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415F0-4447-4118-AE43-9A18FD06288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21EE-8FC2-4682-A612-E7E75AF04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5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Evolving trends – gone are the days where we develop </a:t>
            </a:r>
            <a:r>
              <a:rPr lang="en-US" dirty="0" err="1"/>
              <a:t>gotcha</a:t>
            </a:r>
            <a:r>
              <a:rPr lang="en-US" dirty="0"/>
              <a:t> positions – renewed focus on clash and development of in-depth argumentation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121EE-8FC2-4682-A612-E7E75AF04A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3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simpact.wordpress.com/" TargetMode="External"/><Relationship Id="rId2" Type="http://schemas.openxmlformats.org/officeDocument/2006/relationships/hyperlink" Target="https://hspolicy.debatecoache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6573-9CA6-4EE3-9060-35094BE41B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Debate in the Technological Age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9C90A-7FE7-43FC-9D26-18C25C9D0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Mike </a:t>
            </a:r>
            <a:r>
              <a:rPr lang="en-US" dirty="0" err="1"/>
              <a:t>harris</a:t>
            </a:r>
            <a:endParaRPr lang="en-US" dirty="0"/>
          </a:p>
          <a:p>
            <a:r>
              <a:rPr lang="en-US" dirty="0"/>
              <a:t>KSCA Conference - 2017</a:t>
            </a:r>
          </a:p>
        </p:txBody>
      </p:sp>
    </p:spTree>
    <p:extLst>
      <p:ext uri="{BB962C8B-B14F-4D97-AF65-F5344CB8AC3E}">
        <p14:creationId xmlns:p14="http://schemas.microsoft.com/office/powerpoint/2010/main" val="33116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A732-E80F-4C3C-B45F-8372A673C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Pedagogy – Trends and Norms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D7DF-7B93-496F-9925-1FF9D16B3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Evolving era of debate in the age of technology</a:t>
            </a:r>
          </a:p>
          <a:p>
            <a:r>
              <a:rPr lang="en-US" dirty="0"/>
              <a:t>Technology has changed the way we approach:</a:t>
            </a:r>
          </a:p>
          <a:p>
            <a:pPr lvl="1"/>
            <a:r>
              <a:rPr lang="en-US" dirty="0"/>
              <a:t>Research</a:t>
            </a:r>
          </a:p>
          <a:p>
            <a:pPr lvl="1"/>
            <a:r>
              <a:rPr lang="en-US" dirty="0"/>
              <a:t>Collaboration – team/squad</a:t>
            </a:r>
          </a:p>
          <a:p>
            <a:pPr lvl="1"/>
            <a:r>
              <a:rPr lang="en-US" dirty="0"/>
              <a:t>Solution based problem solving</a:t>
            </a:r>
          </a:p>
          <a:p>
            <a:pPr lvl="1"/>
            <a:r>
              <a:rPr lang="en-US" dirty="0"/>
              <a:t>Argumentation development</a:t>
            </a:r>
          </a:p>
          <a:p>
            <a:r>
              <a:rPr lang="en-US" dirty="0"/>
              <a:t>Aligns well with State ELA and Higher Ordered Thin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6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5BECB-4519-49D4-B55A-BA428A86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Debate Wiki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3D038-7F9E-491E-84B1-E79B78558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429164"/>
            <a:ext cx="8761412" cy="3590636"/>
          </a:xfrm>
        </p:spPr>
        <p:txBody>
          <a:bodyPr/>
          <a:lstStyle/>
          <a:p>
            <a:r>
              <a:rPr lang="en-US" dirty="0"/>
              <a:t>A service of the NDCA</a:t>
            </a:r>
          </a:p>
          <a:p>
            <a:pPr lvl="1"/>
            <a:r>
              <a:rPr lang="en-US" dirty="0"/>
              <a:t>Augments Open Evidence Project</a:t>
            </a:r>
          </a:p>
          <a:p>
            <a:pPr lvl="1"/>
            <a:r>
              <a:rPr lang="en-US" dirty="0">
                <a:hlinkClick r:id="rId2"/>
              </a:rPr>
              <a:t>https://hspolicy.debatecoaches.org/</a:t>
            </a:r>
            <a:endParaRPr lang="en-US" dirty="0"/>
          </a:p>
          <a:p>
            <a:r>
              <a:rPr lang="en-US" dirty="0"/>
              <a:t>Utilizing HS Impact</a:t>
            </a:r>
          </a:p>
          <a:p>
            <a:pPr lvl="1"/>
            <a:r>
              <a:rPr lang="en-US" dirty="0">
                <a:hlinkClick r:id="rId3"/>
              </a:rPr>
              <a:t>https://hsimpact.wordpress.com/</a:t>
            </a:r>
            <a:endParaRPr lang="en-US" dirty="0"/>
          </a:p>
          <a:p>
            <a:pPr lvl="1"/>
            <a:r>
              <a:rPr lang="en-US" dirty="0"/>
              <a:t>Top 25 Teams as starting point for research</a:t>
            </a:r>
          </a:p>
          <a:p>
            <a:pPr lvl="1"/>
            <a:r>
              <a:rPr lang="en-US" dirty="0"/>
              <a:t>Open Source speech docs</a:t>
            </a:r>
          </a:p>
          <a:p>
            <a:pPr lvl="1"/>
            <a:r>
              <a:rPr lang="en-US" dirty="0"/>
              <a:t>Wikified speech docs</a:t>
            </a:r>
          </a:p>
          <a:p>
            <a:pPr lvl="1"/>
            <a:r>
              <a:rPr lang="en-US" dirty="0"/>
              <a:t>Round reports as a mean to help pre-round prep</a:t>
            </a:r>
          </a:p>
        </p:txBody>
      </p:sp>
    </p:spTree>
    <p:extLst>
      <p:ext uri="{BB962C8B-B14F-4D97-AF65-F5344CB8AC3E}">
        <p14:creationId xmlns:p14="http://schemas.microsoft.com/office/powerpoint/2010/main" val="83955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34746-EF94-421B-BC31-6815D57A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used to improve pedagogy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E8F4B-E36D-4F37-9501-1552F2608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Teaching students ethical research skills</a:t>
            </a:r>
          </a:p>
          <a:p>
            <a:r>
              <a:rPr lang="en-US" dirty="0"/>
              <a:t>Finding original articles</a:t>
            </a:r>
          </a:p>
          <a:p>
            <a:pPr lvl="1"/>
            <a:r>
              <a:rPr lang="en-US" dirty="0"/>
              <a:t>Re-underlining and re-highlighting</a:t>
            </a:r>
          </a:p>
          <a:p>
            <a:pPr lvl="1"/>
            <a:r>
              <a:rPr lang="en-US" dirty="0"/>
              <a:t>Comparative analysis</a:t>
            </a:r>
          </a:p>
          <a:p>
            <a:pPr lvl="1"/>
            <a:r>
              <a:rPr lang="en-US" dirty="0"/>
              <a:t>Creates a better culture where we hold each other accountable</a:t>
            </a:r>
          </a:p>
          <a:p>
            <a:r>
              <a:rPr lang="en-US" dirty="0"/>
              <a:t>Use this research as a foundation to teach block writing and file organization</a:t>
            </a:r>
          </a:p>
          <a:p>
            <a:r>
              <a:rPr lang="en-US" dirty="0"/>
              <a:t>Team Collaboration!!!</a:t>
            </a:r>
          </a:p>
        </p:txBody>
      </p:sp>
    </p:spTree>
    <p:extLst>
      <p:ext uri="{BB962C8B-B14F-4D97-AF65-F5344CB8AC3E}">
        <p14:creationId xmlns:p14="http://schemas.microsoft.com/office/powerpoint/2010/main" val="354894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9D7A-9018-45E3-80B6-B72F5763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4CD5B-3FCC-4EDA-9800-81E117A5F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92218"/>
            <a:ext cx="8761412" cy="3627582"/>
          </a:xfrm>
        </p:spPr>
        <p:txBody>
          <a:bodyPr/>
          <a:lstStyle/>
          <a:p>
            <a:r>
              <a:rPr lang="en-US" dirty="0"/>
              <a:t>Organize preparation and intel gathering</a:t>
            </a:r>
          </a:p>
          <a:p>
            <a:r>
              <a:rPr lang="en-US" dirty="0"/>
              <a:t>Use shared Google Sheets or Docs</a:t>
            </a:r>
          </a:p>
          <a:p>
            <a:r>
              <a:rPr lang="en-US" dirty="0"/>
              <a:t>Pre-tournament prep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Tabroom</a:t>
            </a:r>
            <a:r>
              <a:rPr lang="en-US" dirty="0"/>
              <a:t> to develop intel list of teams</a:t>
            </a:r>
          </a:p>
          <a:p>
            <a:pPr lvl="1"/>
            <a:r>
              <a:rPr lang="en-US" dirty="0"/>
              <a:t>Isolate affirmative cases and advantage areas</a:t>
            </a:r>
          </a:p>
          <a:p>
            <a:pPr lvl="1"/>
            <a:r>
              <a:rPr lang="en-US" dirty="0"/>
              <a:t>Isolate core neg positions (DA’s, CP’s, K’s, Case Turns, etc.)</a:t>
            </a:r>
          </a:p>
          <a:p>
            <a:r>
              <a:rPr lang="en-US" dirty="0"/>
              <a:t>Enables prioritization and division of labor</a:t>
            </a:r>
          </a:p>
          <a:p>
            <a:r>
              <a:rPr lang="en-US" dirty="0"/>
              <a:t>Examples</a:t>
            </a:r>
          </a:p>
          <a:p>
            <a:r>
              <a:rPr lang="en-US" dirty="0"/>
              <a:t>Dropbox vs Drive vs OneDrive </a:t>
            </a:r>
            <a:r>
              <a:rPr lang="en-US"/>
              <a:t>– Issues….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6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EDFE-33C6-432A-8BD6-800F84B7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for Debate Coaches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1B258-4D88-41E7-93EE-17D266EEB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CiteCreator</a:t>
            </a:r>
            <a:endParaRPr lang="en-US" dirty="0"/>
          </a:p>
          <a:p>
            <a:r>
              <a:rPr lang="en-US" dirty="0" err="1"/>
              <a:t>OneTab</a:t>
            </a:r>
            <a:endParaRPr lang="en-US" dirty="0"/>
          </a:p>
          <a:p>
            <a:pPr lvl="1"/>
            <a:r>
              <a:rPr lang="en-US" dirty="0"/>
              <a:t>Sharing grouped tabs</a:t>
            </a:r>
          </a:p>
          <a:p>
            <a:pPr lvl="1"/>
            <a:r>
              <a:rPr lang="en-US" dirty="0"/>
              <a:t>Research that has not been cut but may be useful</a:t>
            </a:r>
          </a:p>
          <a:p>
            <a:r>
              <a:rPr lang="en-US" dirty="0"/>
              <a:t>The Great Suspender</a:t>
            </a:r>
          </a:p>
          <a:p>
            <a:r>
              <a:rPr lang="en-US" dirty="0"/>
              <a:t>Remind (messaging)</a:t>
            </a:r>
          </a:p>
          <a:p>
            <a:r>
              <a:rPr lang="en-US" dirty="0"/>
              <a:t>Slack (for business communication)</a:t>
            </a:r>
          </a:p>
          <a:p>
            <a:r>
              <a:rPr lang="en-US" dirty="0"/>
              <a:t>Other useful apps?  (Add to collaborative notes..)</a:t>
            </a:r>
          </a:p>
          <a:p>
            <a:r>
              <a:rPr lang="en-US" dirty="0" err="1"/>
              <a:t>EdModo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4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F0F9-ACA2-4E84-A560-E75A44A0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Social Media for Research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90B36-0181-48EE-94D9-E4F32779F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Twitter &amp; Facebook</a:t>
            </a:r>
          </a:p>
          <a:p>
            <a:pPr lvl="1"/>
            <a:r>
              <a:rPr lang="en-US" dirty="0"/>
              <a:t>Think tanks</a:t>
            </a:r>
          </a:p>
          <a:p>
            <a:pPr lvl="1"/>
            <a:r>
              <a:rPr lang="en-US" dirty="0"/>
              <a:t>News Organization</a:t>
            </a:r>
          </a:p>
          <a:p>
            <a:pPr lvl="1"/>
            <a:r>
              <a:rPr lang="en-US" dirty="0"/>
              <a:t>Key authors</a:t>
            </a:r>
          </a:p>
          <a:p>
            <a:r>
              <a:rPr lang="en-US" dirty="0"/>
              <a:t>Enables sharing with students and coaches</a:t>
            </a:r>
          </a:p>
          <a:p>
            <a:pPr lvl="1"/>
            <a:r>
              <a:rPr lang="en-US" dirty="0"/>
              <a:t>@ team members </a:t>
            </a:r>
          </a:p>
          <a:p>
            <a:pPr lvl="1"/>
            <a:r>
              <a:rPr lang="en-US" dirty="0"/>
              <a:t>Retweet on team via squad page</a:t>
            </a:r>
          </a:p>
          <a:p>
            <a:pPr lvl="1"/>
            <a:r>
              <a:rPr lang="en-US" dirty="0"/>
              <a:t>Share links to articles</a:t>
            </a:r>
          </a:p>
        </p:txBody>
      </p:sp>
    </p:spTree>
    <p:extLst>
      <p:ext uri="{BB962C8B-B14F-4D97-AF65-F5344CB8AC3E}">
        <p14:creationId xmlns:p14="http://schemas.microsoft.com/office/powerpoint/2010/main" val="3414133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89</TotalTime>
  <Words>313</Words>
  <Application>Microsoft Office PowerPoint</Application>
  <PresentationFormat>Widescreen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 Boardroom</vt:lpstr>
      <vt:lpstr>Debate in the Technological Age </vt:lpstr>
      <vt:lpstr>Pedagogy – Trends and Norms </vt:lpstr>
      <vt:lpstr>Policy Debate Wiki</vt:lpstr>
      <vt:lpstr>Process used to improve pedagogy</vt:lpstr>
      <vt:lpstr>Using the Cloud</vt:lpstr>
      <vt:lpstr>Applications for Debate Coaches</vt:lpstr>
      <vt:lpstr>Using Social Media for Research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 in the Technological Age </dc:title>
  <dc:creator>Michael Harris</dc:creator>
  <cp:lastModifiedBy>Michael Harris</cp:lastModifiedBy>
  <cp:revision>5</cp:revision>
  <dcterms:created xsi:type="dcterms:W3CDTF">2017-09-08T14:02:23Z</dcterms:created>
  <dcterms:modified xsi:type="dcterms:W3CDTF">2017-09-08T15:32:11Z</dcterms:modified>
</cp:coreProperties>
</file>